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0" r:id="rId1"/>
  </p:sldMasterIdLst>
  <p:notesMasterIdLst>
    <p:notesMasterId r:id="rId43"/>
  </p:notesMasterIdLst>
  <p:sldIdLst>
    <p:sldId id="256" r:id="rId2"/>
    <p:sldId id="259" r:id="rId3"/>
    <p:sldId id="323" r:id="rId4"/>
    <p:sldId id="257" r:id="rId5"/>
    <p:sldId id="347" r:id="rId6"/>
    <p:sldId id="348" r:id="rId7"/>
    <p:sldId id="349" r:id="rId8"/>
    <p:sldId id="350" r:id="rId9"/>
    <p:sldId id="351" r:id="rId10"/>
    <p:sldId id="352" r:id="rId11"/>
    <p:sldId id="353" r:id="rId12"/>
    <p:sldId id="354" r:id="rId13"/>
    <p:sldId id="355" r:id="rId14"/>
    <p:sldId id="356" r:id="rId15"/>
    <p:sldId id="357" r:id="rId16"/>
    <p:sldId id="358" r:id="rId17"/>
    <p:sldId id="359" r:id="rId18"/>
    <p:sldId id="360" r:id="rId19"/>
    <p:sldId id="361" r:id="rId20"/>
    <p:sldId id="362" r:id="rId21"/>
    <p:sldId id="363" r:id="rId22"/>
    <p:sldId id="364" r:id="rId23"/>
    <p:sldId id="365" r:id="rId24"/>
    <p:sldId id="366" r:id="rId25"/>
    <p:sldId id="367" r:id="rId26"/>
    <p:sldId id="368" r:id="rId27"/>
    <p:sldId id="369" r:id="rId28"/>
    <p:sldId id="370" r:id="rId29"/>
    <p:sldId id="371" r:id="rId30"/>
    <p:sldId id="372" r:id="rId31"/>
    <p:sldId id="373" r:id="rId32"/>
    <p:sldId id="374" r:id="rId33"/>
    <p:sldId id="375" r:id="rId34"/>
    <p:sldId id="376" r:id="rId35"/>
    <p:sldId id="377" r:id="rId36"/>
    <p:sldId id="378" r:id="rId37"/>
    <p:sldId id="379" r:id="rId38"/>
    <p:sldId id="380" r:id="rId39"/>
    <p:sldId id="381" r:id="rId40"/>
    <p:sldId id="383" r:id="rId41"/>
    <p:sldId id="382" r:id="rId42"/>
  </p:sldIdLst>
  <p:sldSz cx="9144000" cy="5143500" type="screen16x9"/>
  <p:notesSz cx="6858000" cy="9144000"/>
  <p:embeddedFontLst>
    <p:embeddedFont>
      <p:font typeface="Didact Gothic" panose="02020500000000000000" charset="0"/>
      <p:regular r:id="rId44"/>
    </p:embeddedFont>
    <p:embeddedFont>
      <p:font typeface="Julius Sans One" panose="02020500000000000000" charset="0"/>
      <p:regular r:id="rId45"/>
    </p:embeddedFont>
    <p:embeddedFont>
      <p:font typeface="Questrial" panose="02020500000000000000" charset="0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464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CA979EA-696F-464D-8EF2-018B12F47C4C}">
  <a:tblStyle styleId="{7CA979EA-696F-464D-8EF2-018B12F47C4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600" y="12"/>
      </p:cViewPr>
      <p:guideLst>
        <p:guide pos="446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8f4bd2034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8f4bd2034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950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6436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5790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014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768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08846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45025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6646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37659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9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8f6f6f201e_0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8f6f6f201e_0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88209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48882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8583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87520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50124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4134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02114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2679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07825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2890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214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41267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52442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9855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4079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9957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22182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63999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13685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4159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8f6f6f201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8f6f6f201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95146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a1249ffcf0_1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a1249ffcf0_1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2586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2386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4191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1585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973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7b0b4e69e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7b0b4e69e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2203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5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3537625" y="711975"/>
            <a:ext cx="7035600" cy="3277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1255025"/>
            <a:ext cx="4322700" cy="3891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1034200" y="0"/>
            <a:ext cx="10867800" cy="5143500"/>
          </a:xfrm>
          <a:prstGeom prst="triangle">
            <a:avLst>
              <a:gd name="adj" fmla="val 498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805750" y="2198675"/>
            <a:ext cx="4322700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Julius Sans One"/>
              <a:buNone/>
              <a:defRPr sz="4000" b="1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299250" y="4154375"/>
            <a:ext cx="3829200" cy="2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35_1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8"/>
          <p:cNvSpPr/>
          <p:nvPr/>
        </p:nvSpPr>
        <p:spPr>
          <a:xfrm rot="10800000" flipH="1">
            <a:off x="0" y="-36200"/>
            <a:ext cx="2292600" cy="20841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58"/>
          <p:cNvSpPr/>
          <p:nvPr/>
        </p:nvSpPr>
        <p:spPr>
          <a:xfrm>
            <a:off x="6053100" y="30648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2">
  <p:cSld name="CUSTOM_35_1_1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9" name="Google Shape;439;p59"/>
          <p:cNvCxnSpPr/>
          <p:nvPr/>
        </p:nvCxnSpPr>
        <p:spPr>
          <a:xfrm>
            <a:off x="6350113" y="-1501125"/>
            <a:ext cx="3757500" cy="4183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0" name="Google Shape;440;p59"/>
          <p:cNvSpPr/>
          <p:nvPr/>
        </p:nvSpPr>
        <p:spPr>
          <a:xfrm>
            <a:off x="-64200" y="3825775"/>
            <a:ext cx="1296000" cy="1382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59"/>
          <p:cNvSpPr/>
          <p:nvPr/>
        </p:nvSpPr>
        <p:spPr>
          <a:xfrm>
            <a:off x="5258900" y="-237925"/>
            <a:ext cx="11403900" cy="58443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59"/>
          <p:cNvSpPr/>
          <p:nvPr/>
        </p:nvSpPr>
        <p:spPr>
          <a:xfrm rot="10800000">
            <a:off x="-5389050" y="-2161975"/>
            <a:ext cx="11403900" cy="58443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59"/>
          <p:cNvSpPr/>
          <p:nvPr/>
        </p:nvSpPr>
        <p:spPr>
          <a:xfrm>
            <a:off x="5211275" y="3863525"/>
            <a:ext cx="2907300" cy="1490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59"/>
          <p:cNvSpPr/>
          <p:nvPr/>
        </p:nvSpPr>
        <p:spPr>
          <a:xfrm rot="10800000">
            <a:off x="1107975" y="-556075"/>
            <a:ext cx="2907300" cy="1490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dk1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6"/>
          <p:cNvSpPr/>
          <p:nvPr/>
        </p:nvSpPr>
        <p:spPr>
          <a:xfrm>
            <a:off x="4165600" y="2820426"/>
            <a:ext cx="8077200" cy="38757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25" name="Google Shape;425;p56"/>
          <p:cNvSpPr/>
          <p:nvPr/>
        </p:nvSpPr>
        <p:spPr>
          <a:xfrm rot="10800000">
            <a:off x="-1006525" y="-294700"/>
            <a:ext cx="4029300" cy="19335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56"/>
          <p:cNvSpPr txBox="1">
            <a:spLocks noGrp="1"/>
          </p:cNvSpPr>
          <p:nvPr>
            <p:ph type="title"/>
          </p:nvPr>
        </p:nvSpPr>
        <p:spPr>
          <a:xfrm>
            <a:off x="713250" y="672738"/>
            <a:ext cx="7717500" cy="12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80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7" name="Google Shape;427;p56"/>
          <p:cNvSpPr txBox="1">
            <a:spLocks noGrp="1"/>
          </p:cNvSpPr>
          <p:nvPr>
            <p:ph type="body" idx="1"/>
          </p:nvPr>
        </p:nvSpPr>
        <p:spPr>
          <a:xfrm>
            <a:off x="3068250" y="2129523"/>
            <a:ext cx="3007500" cy="6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428" name="Google Shape;428;p56"/>
          <p:cNvSpPr txBox="1"/>
          <p:nvPr/>
        </p:nvSpPr>
        <p:spPr>
          <a:xfrm>
            <a:off x="2483550" y="3392650"/>
            <a:ext cx="41769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infographics &amp; images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sz="11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29" name="Google Shape;429;p56"/>
          <p:cNvSpPr txBox="1">
            <a:spLocks noGrp="1"/>
          </p:cNvSpPr>
          <p:nvPr>
            <p:ph type="subTitle" idx="2"/>
          </p:nvPr>
        </p:nvSpPr>
        <p:spPr>
          <a:xfrm>
            <a:off x="3069175" y="1843125"/>
            <a:ext cx="30075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9814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5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6075000" cy="3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/>
          <p:nvPr/>
        </p:nvSpPr>
        <p:spPr>
          <a:xfrm flipH="1">
            <a:off x="5808550" y="1533900"/>
            <a:ext cx="4800600" cy="4800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solidFill>
          <a:schemeClr val="accent5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-169300" y="-64500"/>
            <a:ext cx="4451100" cy="5272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60;p13"/>
          <p:cNvCxnSpPr/>
          <p:nvPr/>
        </p:nvCxnSpPr>
        <p:spPr>
          <a:xfrm rot="10800000">
            <a:off x="-1604675" y="1624350"/>
            <a:ext cx="4819800" cy="4419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5690650" y="1883225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 hasCustomPrompt="1"/>
          </p:nvPr>
        </p:nvSpPr>
        <p:spPr>
          <a:xfrm>
            <a:off x="4810771" y="116406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3" hasCustomPrompt="1"/>
          </p:nvPr>
        </p:nvSpPr>
        <p:spPr>
          <a:xfrm>
            <a:off x="4810771" y="203199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4"/>
          </p:nvPr>
        </p:nvSpPr>
        <p:spPr>
          <a:xfrm>
            <a:off x="5690650" y="3628275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5"/>
          </p:nvPr>
        </p:nvSpPr>
        <p:spPr>
          <a:xfrm>
            <a:off x="5690650" y="1044000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6"/>
          </p:nvPr>
        </p:nvSpPr>
        <p:spPr>
          <a:xfrm>
            <a:off x="5690650" y="2760350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7" hasCustomPrompt="1"/>
          </p:nvPr>
        </p:nvSpPr>
        <p:spPr>
          <a:xfrm>
            <a:off x="4810771" y="288041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8" hasCustomPrompt="1"/>
          </p:nvPr>
        </p:nvSpPr>
        <p:spPr>
          <a:xfrm>
            <a:off x="4810771" y="374834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5690650" y="1319545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9"/>
          </p:nvPr>
        </p:nvSpPr>
        <p:spPr>
          <a:xfrm>
            <a:off x="5690650" y="3045420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3"/>
          </p:nvPr>
        </p:nvSpPr>
        <p:spPr>
          <a:xfrm>
            <a:off x="5690650" y="2162698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5690650" y="3907748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/>
          </p:nvPr>
        </p:nvSpPr>
        <p:spPr>
          <a:xfrm>
            <a:off x="713225" y="2198800"/>
            <a:ext cx="3416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29_1">
    <p:bg>
      <p:bgPr>
        <a:solidFill>
          <a:schemeClr val="dk1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9"/>
          <p:cNvSpPr txBox="1">
            <a:spLocks noGrp="1"/>
          </p:cNvSpPr>
          <p:nvPr>
            <p:ph type="title"/>
          </p:nvPr>
        </p:nvSpPr>
        <p:spPr>
          <a:xfrm>
            <a:off x="1043779" y="3204651"/>
            <a:ext cx="18975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4" name="Google Shape;294;p39"/>
          <p:cNvSpPr txBox="1">
            <a:spLocks noGrp="1"/>
          </p:cNvSpPr>
          <p:nvPr>
            <p:ph type="subTitle" idx="1"/>
          </p:nvPr>
        </p:nvSpPr>
        <p:spPr>
          <a:xfrm>
            <a:off x="1059229" y="35382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5" name="Google Shape;295;p39"/>
          <p:cNvSpPr txBox="1">
            <a:spLocks noGrp="1"/>
          </p:cNvSpPr>
          <p:nvPr>
            <p:ph type="title" idx="2"/>
          </p:nvPr>
        </p:nvSpPr>
        <p:spPr>
          <a:xfrm>
            <a:off x="2342317" y="1754375"/>
            <a:ext cx="18819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6" name="Google Shape;296;p39"/>
          <p:cNvSpPr txBox="1">
            <a:spLocks noGrp="1"/>
          </p:cNvSpPr>
          <p:nvPr>
            <p:ph type="subTitle" idx="3"/>
          </p:nvPr>
        </p:nvSpPr>
        <p:spPr>
          <a:xfrm>
            <a:off x="2349967" y="2064076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7" name="Google Shape;297;p39"/>
          <p:cNvSpPr txBox="1">
            <a:spLocks noGrp="1"/>
          </p:cNvSpPr>
          <p:nvPr>
            <p:ph type="title" idx="4"/>
          </p:nvPr>
        </p:nvSpPr>
        <p:spPr>
          <a:xfrm>
            <a:off x="3631360" y="3204651"/>
            <a:ext cx="18819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8" name="Google Shape;298;p39"/>
          <p:cNvSpPr txBox="1">
            <a:spLocks noGrp="1"/>
          </p:cNvSpPr>
          <p:nvPr>
            <p:ph type="subTitle" idx="5"/>
          </p:nvPr>
        </p:nvSpPr>
        <p:spPr>
          <a:xfrm>
            <a:off x="3639010" y="35382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9" name="Google Shape;299;p39"/>
          <p:cNvSpPr txBox="1">
            <a:spLocks noGrp="1"/>
          </p:cNvSpPr>
          <p:nvPr>
            <p:ph type="title" idx="6"/>
          </p:nvPr>
        </p:nvSpPr>
        <p:spPr>
          <a:xfrm>
            <a:off x="4926083" y="1754375"/>
            <a:ext cx="18756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0" name="Google Shape;300;p39"/>
          <p:cNvSpPr txBox="1">
            <a:spLocks noGrp="1"/>
          </p:cNvSpPr>
          <p:nvPr>
            <p:ph type="subTitle" idx="7"/>
          </p:nvPr>
        </p:nvSpPr>
        <p:spPr>
          <a:xfrm>
            <a:off x="4930583" y="2064076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01" name="Google Shape;301;p39"/>
          <p:cNvSpPr txBox="1">
            <a:spLocks noGrp="1"/>
          </p:cNvSpPr>
          <p:nvPr>
            <p:ph type="title" idx="8"/>
          </p:nvPr>
        </p:nvSpPr>
        <p:spPr>
          <a:xfrm>
            <a:off x="6215127" y="3204651"/>
            <a:ext cx="18756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2" name="Google Shape;302;p39"/>
          <p:cNvSpPr txBox="1">
            <a:spLocks noGrp="1"/>
          </p:cNvSpPr>
          <p:nvPr>
            <p:ph type="subTitle" idx="9"/>
          </p:nvPr>
        </p:nvSpPr>
        <p:spPr>
          <a:xfrm>
            <a:off x="6219627" y="35382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03" name="Google Shape;303;p39"/>
          <p:cNvSpPr txBox="1">
            <a:spLocks noGrp="1"/>
          </p:cNvSpPr>
          <p:nvPr>
            <p:ph type="title" idx="13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_ONLY_1_1">
    <p:bg>
      <p:bgPr>
        <a:solidFill>
          <a:schemeClr val="dk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4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44"/>
          <p:cNvSpPr/>
          <p:nvPr/>
        </p:nvSpPr>
        <p:spPr>
          <a:xfrm rot="10800000" flipH="1">
            <a:off x="-229775" y="-360250"/>
            <a:ext cx="2292600" cy="20841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44"/>
          <p:cNvSpPr/>
          <p:nvPr/>
        </p:nvSpPr>
        <p:spPr>
          <a:xfrm>
            <a:off x="6989900" y="3447800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0">
  <p:cSld name="TITLE_AND_BODY_1">
    <p:bg>
      <p:bgPr>
        <a:solidFill>
          <a:schemeClr val="accent5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9"/>
          <p:cNvSpPr txBox="1">
            <a:spLocks noGrp="1"/>
          </p:cNvSpPr>
          <p:nvPr>
            <p:ph type="title"/>
          </p:nvPr>
        </p:nvSpPr>
        <p:spPr>
          <a:xfrm>
            <a:off x="713225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49"/>
          <p:cNvSpPr/>
          <p:nvPr/>
        </p:nvSpPr>
        <p:spPr>
          <a:xfrm>
            <a:off x="-1681400" y="2482100"/>
            <a:ext cx="3405900" cy="3302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61" name="Google Shape;361;p49"/>
          <p:cNvSpPr/>
          <p:nvPr/>
        </p:nvSpPr>
        <p:spPr>
          <a:xfrm rot="10800000">
            <a:off x="6494725" y="-11822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62" name="Google Shape;362;p49"/>
          <p:cNvSpPr/>
          <p:nvPr/>
        </p:nvSpPr>
        <p:spPr>
          <a:xfrm rot="10800000">
            <a:off x="5515225" y="-1807100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49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7710900" cy="3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1">
  <p:cSld name="TITLE_AND_BODY_1_1">
    <p:bg>
      <p:bgPr>
        <a:solidFill>
          <a:schemeClr val="accent5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0"/>
          <p:cNvSpPr txBox="1">
            <a:spLocks noGrp="1"/>
          </p:cNvSpPr>
          <p:nvPr>
            <p:ph type="title"/>
          </p:nvPr>
        </p:nvSpPr>
        <p:spPr>
          <a:xfrm>
            <a:off x="713225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6" name="Google Shape;366;p50"/>
          <p:cNvSpPr/>
          <p:nvPr/>
        </p:nvSpPr>
        <p:spPr>
          <a:xfrm flipH="1">
            <a:off x="7413700" y="2482100"/>
            <a:ext cx="34059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67" name="Google Shape;367;p50"/>
          <p:cNvSpPr/>
          <p:nvPr/>
        </p:nvSpPr>
        <p:spPr>
          <a:xfrm rot="10800000" flipH="1">
            <a:off x="-924550" y="-1354075"/>
            <a:ext cx="3405900" cy="3302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68" name="Google Shape;368;p50"/>
          <p:cNvSpPr/>
          <p:nvPr/>
        </p:nvSpPr>
        <p:spPr>
          <a:xfrm rot="10800000" flipH="1">
            <a:off x="-1996725" y="-198567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50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7710900" cy="3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35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7"/>
          <p:cNvSpPr/>
          <p:nvPr/>
        </p:nvSpPr>
        <p:spPr>
          <a:xfrm flipH="1">
            <a:off x="7024500" y="2600625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32" name="Google Shape;432;p57"/>
          <p:cNvSpPr/>
          <p:nvPr/>
        </p:nvSpPr>
        <p:spPr>
          <a:xfrm flipH="1">
            <a:off x="7128800" y="2600625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33" name="Google Shape;433;p57"/>
          <p:cNvSpPr/>
          <p:nvPr/>
        </p:nvSpPr>
        <p:spPr>
          <a:xfrm rot="10800000" flipH="1">
            <a:off x="-762425" y="-9155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34" name="Google Shape;434;p57"/>
          <p:cNvSpPr/>
          <p:nvPr/>
        </p:nvSpPr>
        <p:spPr>
          <a:xfrm rot="10800000" flipH="1">
            <a:off x="-1681400" y="-15226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Julius Sans One"/>
              <a:buNone/>
              <a:defRPr sz="27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59" r:id="rId4"/>
    <p:sldLayoutId id="2147483685" r:id="rId5"/>
    <p:sldLayoutId id="2147483690" r:id="rId6"/>
    <p:sldLayoutId id="2147483695" r:id="rId7"/>
    <p:sldLayoutId id="2147483696" r:id="rId8"/>
    <p:sldLayoutId id="2147483703" r:id="rId9"/>
    <p:sldLayoutId id="2147483704" r:id="rId10"/>
    <p:sldLayoutId id="2147483705" r:id="rId11"/>
    <p:sldLayoutId id="214748371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7"/>
          <p:cNvSpPr txBox="1">
            <a:spLocks noGrp="1"/>
          </p:cNvSpPr>
          <p:nvPr>
            <p:ph type="ctrTitle"/>
          </p:nvPr>
        </p:nvSpPr>
        <p:spPr>
          <a:xfrm>
            <a:off x="3625703" y="2645975"/>
            <a:ext cx="5316278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Suricata</a:t>
            </a:r>
            <a:r>
              <a:rPr lang="zh-TW" altLang="en-US" sz="6000" dirty="0"/>
              <a:t>安裝</a:t>
            </a:r>
            <a:endParaRPr sz="6000" dirty="0"/>
          </a:p>
        </p:txBody>
      </p:sp>
      <p:sp>
        <p:nvSpPr>
          <p:cNvPr id="464" name="Google Shape;464;p67"/>
          <p:cNvSpPr txBox="1">
            <a:spLocks noGrp="1"/>
          </p:cNvSpPr>
          <p:nvPr>
            <p:ph type="subTitle" idx="1"/>
          </p:nvPr>
        </p:nvSpPr>
        <p:spPr>
          <a:xfrm>
            <a:off x="5070111" y="4141614"/>
            <a:ext cx="3829200" cy="2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/>
              <a:t>智慧資安三 </a:t>
            </a:r>
            <a:r>
              <a:rPr lang="en-US" altLang="zh-TW" sz="1800" dirty="0"/>
              <a:t>410580028 </a:t>
            </a:r>
            <a:r>
              <a:rPr lang="zh-TW" altLang="en-US" sz="1800" dirty="0"/>
              <a:t>林韋杉</a:t>
            </a:r>
            <a:endParaRPr sz="1800" dirty="0"/>
          </a:p>
        </p:txBody>
      </p:sp>
      <p:cxnSp>
        <p:nvCxnSpPr>
          <p:cNvPr id="465" name="Google Shape;465;p67"/>
          <p:cNvCxnSpPr>
            <a:cxnSpLocks/>
          </p:cNvCxnSpPr>
          <p:nvPr/>
        </p:nvCxnSpPr>
        <p:spPr>
          <a:xfrm>
            <a:off x="7697972" y="4096534"/>
            <a:ext cx="1090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34"/>
          <p:cNvSpPr txBox="1">
            <a:spLocks noGrp="1"/>
          </p:cNvSpPr>
          <p:nvPr>
            <p:ph type="body" idx="1"/>
          </p:nvPr>
        </p:nvSpPr>
        <p:spPr>
          <a:xfrm>
            <a:off x="6117891" y="1237154"/>
            <a:ext cx="3642798" cy="383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1600" b="1" dirty="0" err="1">
                <a:latin typeface="+mn-lt"/>
              </a:rPr>
              <a:t>sudo</a:t>
            </a:r>
            <a:r>
              <a:rPr lang="en-US" altLang="zh-TW" sz="1600" b="1" dirty="0">
                <a:latin typeface="+mn-lt"/>
              </a:rPr>
              <a:t> apt install </a:t>
            </a:r>
            <a:r>
              <a:rPr lang="en-US" altLang="zh-TW" sz="1600" b="1" dirty="0" err="1">
                <a:latin typeface="+mn-lt"/>
              </a:rPr>
              <a:t>suricata</a:t>
            </a:r>
            <a:endParaRPr sz="1600" b="1" dirty="0">
              <a:latin typeface="+mn-lt"/>
            </a:endParaRPr>
          </a:p>
        </p:txBody>
      </p:sp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 安裝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圖片 1">
            <a:extLst>
              <a:ext uri="{FF2B5EF4-FFF2-40B4-BE49-F238E27FC236}">
                <a16:creationId xmlns:a16="http://schemas.microsoft.com/office/drawing/2014/main" id="{14FFDB71-D0EF-4FBD-8408-2921AFDC1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2" y="1041991"/>
            <a:ext cx="6196777" cy="405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529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34"/>
          <p:cNvSpPr txBox="1">
            <a:spLocks noGrp="1"/>
          </p:cNvSpPr>
          <p:nvPr>
            <p:ph type="body" idx="1"/>
          </p:nvPr>
        </p:nvSpPr>
        <p:spPr>
          <a:xfrm>
            <a:off x="6117891" y="1237154"/>
            <a:ext cx="3642798" cy="383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1600" b="1" dirty="0">
                <a:latin typeface="+mn-lt"/>
              </a:rPr>
              <a:t> </a:t>
            </a:r>
            <a:r>
              <a:rPr lang="en-US" altLang="zh-TW" sz="1600" b="1" dirty="0" err="1">
                <a:latin typeface="+mn-lt"/>
              </a:rPr>
              <a:t>sudo</a:t>
            </a:r>
            <a:r>
              <a:rPr lang="en-US" altLang="zh-TW" sz="1600" b="1" dirty="0">
                <a:latin typeface="+mn-lt"/>
              </a:rPr>
              <a:t> apt install </a:t>
            </a:r>
            <a:r>
              <a:rPr lang="en-US" altLang="zh-TW" sz="1600" b="1" dirty="0" err="1">
                <a:latin typeface="+mn-lt"/>
              </a:rPr>
              <a:t>jq</a:t>
            </a:r>
            <a:endParaRPr sz="1600" b="1" dirty="0">
              <a:latin typeface="+mn-lt"/>
            </a:endParaRPr>
          </a:p>
        </p:txBody>
      </p:sp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json </a:t>
            </a:r>
            <a:r>
              <a:rPr lang="zh-TW" altLang="en-US" dirty="0"/>
              <a:t>解析工具安裝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24850037-6802-4B66-B9DF-4D2413577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1" y="1056125"/>
            <a:ext cx="6221780" cy="401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79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34"/>
          <p:cNvSpPr txBox="1">
            <a:spLocks noGrp="1"/>
          </p:cNvSpPr>
          <p:nvPr>
            <p:ph type="body" idx="1"/>
          </p:nvPr>
        </p:nvSpPr>
        <p:spPr>
          <a:xfrm>
            <a:off x="6117891" y="1237154"/>
            <a:ext cx="3642798" cy="383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1600" b="1" dirty="0">
                <a:latin typeface="+mn-lt"/>
              </a:rPr>
              <a:t> </a:t>
            </a:r>
            <a:r>
              <a:rPr lang="en-US" altLang="zh-TW" sz="1600" b="1" dirty="0" err="1">
                <a:latin typeface="+mn-lt"/>
              </a:rPr>
              <a:t>sudo</a:t>
            </a:r>
            <a:r>
              <a:rPr lang="en-US" altLang="zh-TW" sz="1600" b="1" dirty="0">
                <a:latin typeface="+mn-lt"/>
              </a:rPr>
              <a:t> apt install </a:t>
            </a:r>
            <a:r>
              <a:rPr lang="en-US" altLang="zh-TW" sz="1600" b="1" dirty="0" err="1">
                <a:latin typeface="+mn-lt"/>
              </a:rPr>
              <a:t>jq</a:t>
            </a:r>
            <a:endParaRPr sz="1600" b="1" dirty="0">
              <a:latin typeface="+mn-lt"/>
            </a:endParaRPr>
          </a:p>
        </p:txBody>
      </p:sp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json </a:t>
            </a:r>
            <a:r>
              <a:rPr lang="zh-TW" altLang="en-US" dirty="0"/>
              <a:t>解析工具安裝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4E464B3B-1B39-4FBB-8AA8-046491E24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22" y="1050809"/>
            <a:ext cx="6182698" cy="404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57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34"/>
          <p:cNvSpPr txBox="1">
            <a:spLocks noGrp="1"/>
          </p:cNvSpPr>
          <p:nvPr>
            <p:ph type="body" idx="1"/>
          </p:nvPr>
        </p:nvSpPr>
        <p:spPr>
          <a:xfrm>
            <a:off x="6075360" y="1242470"/>
            <a:ext cx="3642798" cy="383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1600" b="1" dirty="0">
                <a:latin typeface="+mn-lt"/>
              </a:rPr>
              <a:t> </a:t>
            </a:r>
            <a:r>
              <a:rPr lang="en-US" altLang="zh-TW" sz="1600" b="1" dirty="0" err="1">
                <a:latin typeface="+mn-lt"/>
              </a:rPr>
              <a:t>sudo</a:t>
            </a:r>
            <a:r>
              <a:rPr lang="en-US" altLang="zh-TW" sz="1600" b="1" dirty="0">
                <a:latin typeface="+mn-lt"/>
              </a:rPr>
              <a:t> </a:t>
            </a:r>
            <a:r>
              <a:rPr lang="en-US" altLang="zh-TW" sz="1600" b="1" dirty="0" err="1">
                <a:latin typeface="+mn-lt"/>
              </a:rPr>
              <a:t>suricata</a:t>
            </a:r>
            <a:r>
              <a:rPr lang="en-US" altLang="zh-TW" sz="1600" b="1" dirty="0">
                <a:latin typeface="+mn-lt"/>
              </a:rPr>
              <a:t> –build-info</a:t>
            </a:r>
            <a:endParaRPr sz="1600" b="1" dirty="0">
              <a:latin typeface="+mn-lt"/>
            </a:endParaRPr>
          </a:p>
        </p:txBody>
      </p:sp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 安裝結果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AD3EC4B1-EFE5-4A3D-8B68-6FB32DB1C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2" y="1070167"/>
            <a:ext cx="6202529" cy="403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6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34"/>
          <p:cNvSpPr txBox="1">
            <a:spLocks noGrp="1"/>
          </p:cNvSpPr>
          <p:nvPr>
            <p:ph type="body" idx="1"/>
          </p:nvPr>
        </p:nvSpPr>
        <p:spPr>
          <a:xfrm>
            <a:off x="988828" y="4723856"/>
            <a:ext cx="5911702" cy="383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1600" b="1" dirty="0">
                <a:latin typeface="+mn-lt"/>
              </a:rPr>
              <a:t> </a:t>
            </a:r>
            <a:r>
              <a:rPr lang="en-US" altLang="zh-TW" sz="1600" b="1" dirty="0" err="1">
                <a:latin typeface="+mn-lt"/>
              </a:rPr>
              <a:t>sudo</a:t>
            </a:r>
            <a:r>
              <a:rPr lang="en-US" altLang="zh-TW" sz="1600" b="1" dirty="0">
                <a:latin typeface="+mn-lt"/>
              </a:rPr>
              <a:t> </a:t>
            </a:r>
            <a:r>
              <a:rPr lang="en-US" altLang="zh-TW" sz="1600" b="1" dirty="0" err="1">
                <a:latin typeface="+mn-lt"/>
              </a:rPr>
              <a:t>systemctl</a:t>
            </a:r>
            <a:r>
              <a:rPr lang="en-US" altLang="zh-TW" sz="1600" b="1" dirty="0">
                <a:latin typeface="+mn-lt"/>
              </a:rPr>
              <a:t> status</a:t>
            </a:r>
            <a:r>
              <a:rPr lang="zh-TW" altLang="en-US" sz="1600" b="1" dirty="0">
                <a:latin typeface="+mn-lt"/>
              </a:rPr>
              <a:t> </a:t>
            </a:r>
            <a:r>
              <a:rPr lang="en-US" altLang="zh-TW" sz="1600" b="1" dirty="0" err="1">
                <a:latin typeface="+mn-lt"/>
              </a:rPr>
              <a:t>suricata.service</a:t>
            </a:r>
            <a:endParaRPr sz="1600" b="1" dirty="0">
              <a:latin typeface="+mn-lt"/>
            </a:endParaRPr>
          </a:p>
        </p:txBody>
      </p:sp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服務狀態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25FEDA2C-0A00-4EAF-8BC1-774E72FE6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179" y="871120"/>
            <a:ext cx="5805001" cy="384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73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34"/>
          <p:cNvSpPr txBox="1">
            <a:spLocks noGrp="1"/>
          </p:cNvSpPr>
          <p:nvPr>
            <p:ph type="body" idx="1"/>
          </p:nvPr>
        </p:nvSpPr>
        <p:spPr>
          <a:xfrm>
            <a:off x="6213243" y="1178292"/>
            <a:ext cx="2668772" cy="383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1600" b="1" dirty="0">
                <a:latin typeface="+mn-lt"/>
              </a:rPr>
              <a:t>cd /var/log/</a:t>
            </a:r>
            <a:r>
              <a:rPr lang="en-US" altLang="zh-TW" sz="1600" b="1" dirty="0" err="1">
                <a:latin typeface="+mn-lt"/>
              </a:rPr>
              <a:t>suricata</a:t>
            </a:r>
            <a:r>
              <a:rPr lang="en-US" altLang="zh-TW" sz="1600" b="1" dirty="0">
                <a:latin typeface="+mn-lt"/>
              </a:rPr>
              <a:t>/</a:t>
            </a:r>
            <a:endParaRPr sz="1600" b="1" dirty="0">
              <a:latin typeface="+mn-lt"/>
            </a:endParaRPr>
          </a:p>
        </p:txBody>
      </p:sp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 </a:t>
            </a:r>
            <a:r>
              <a:rPr lang="en-US" altLang="zh-TW" dirty="0"/>
              <a:t>log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36F5D1EE-81B9-4643-B36D-5AD7D559F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96" y="1082599"/>
            <a:ext cx="6063464" cy="396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99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34"/>
          <p:cNvSpPr txBox="1">
            <a:spLocks noGrp="1"/>
          </p:cNvSpPr>
          <p:nvPr>
            <p:ph type="body" idx="1"/>
          </p:nvPr>
        </p:nvSpPr>
        <p:spPr>
          <a:xfrm>
            <a:off x="1054207" y="2985827"/>
            <a:ext cx="4286408" cy="383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1600" b="1" dirty="0">
                <a:latin typeface="+mn-lt"/>
              </a:rPr>
              <a:t>cd /var/lib/</a:t>
            </a:r>
            <a:r>
              <a:rPr lang="en-US" altLang="zh-TW" sz="1600" b="1" dirty="0" err="1">
                <a:latin typeface="+mn-lt"/>
              </a:rPr>
              <a:t>suricata</a:t>
            </a:r>
            <a:r>
              <a:rPr lang="en-US" altLang="zh-TW" sz="1600" b="1" dirty="0">
                <a:latin typeface="+mn-lt"/>
              </a:rPr>
              <a:t>/rules</a:t>
            </a:r>
            <a:endParaRPr sz="1600" b="1" dirty="0">
              <a:latin typeface="+mn-lt"/>
            </a:endParaRPr>
          </a:p>
        </p:txBody>
      </p:sp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 </a:t>
            </a:r>
            <a:r>
              <a:rPr lang="en-US" altLang="zh-TW" dirty="0"/>
              <a:t>rules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B12B886E-E51B-4055-A163-A2898FB16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37" y="1378988"/>
            <a:ext cx="7000926" cy="128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838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34"/>
          <p:cNvSpPr txBox="1">
            <a:spLocks noGrp="1"/>
          </p:cNvSpPr>
          <p:nvPr>
            <p:ph type="body" idx="1"/>
          </p:nvPr>
        </p:nvSpPr>
        <p:spPr>
          <a:xfrm>
            <a:off x="639537" y="2571750"/>
            <a:ext cx="4286408" cy="383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1600" b="1" dirty="0">
                <a:latin typeface="+mn-lt"/>
              </a:rPr>
              <a:t>cd /</a:t>
            </a:r>
            <a:r>
              <a:rPr lang="en-US" altLang="zh-TW" sz="1600" b="1" dirty="0" err="1">
                <a:latin typeface="+mn-lt"/>
              </a:rPr>
              <a:t>etc</a:t>
            </a:r>
            <a:r>
              <a:rPr lang="en-US" altLang="zh-TW" sz="1600" b="1" dirty="0">
                <a:latin typeface="+mn-lt"/>
              </a:rPr>
              <a:t>/</a:t>
            </a:r>
            <a:r>
              <a:rPr lang="en-US" altLang="zh-TW" sz="1600" b="1" dirty="0" err="1">
                <a:latin typeface="+mn-lt"/>
              </a:rPr>
              <a:t>suricata</a:t>
            </a:r>
            <a:endParaRPr sz="1600" b="1" dirty="0">
              <a:latin typeface="+mn-lt"/>
            </a:endParaRPr>
          </a:p>
        </p:txBody>
      </p:sp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 </a:t>
            </a:r>
            <a:r>
              <a:rPr lang="en-US" altLang="zh-TW" dirty="0"/>
              <a:t>config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3CB6BFE8-F60E-402E-ACF6-E8B037266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23" y="1397445"/>
            <a:ext cx="8093219" cy="69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127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34"/>
          <p:cNvSpPr txBox="1">
            <a:spLocks noGrp="1"/>
          </p:cNvSpPr>
          <p:nvPr>
            <p:ph type="body" idx="1"/>
          </p:nvPr>
        </p:nvSpPr>
        <p:spPr>
          <a:xfrm>
            <a:off x="6306691" y="951880"/>
            <a:ext cx="2757565" cy="9703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1600" b="1" dirty="0">
                <a:latin typeface="+mn-lt"/>
              </a:rPr>
              <a:t>cd /</a:t>
            </a:r>
            <a:r>
              <a:rPr lang="en-US" altLang="zh-TW" sz="1600" b="1" dirty="0" err="1">
                <a:latin typeface="+mn-lt"/>
              </a:rPr>
              <a:t>etc</a:t>
            </a:r>
            <a:r>
              <a:rPr lang="en-US" altLang="zh-TW" sz="1600" b="1" dirty="0">
                <a:latin typeface="+mn-lt"/>
              </a:rPr>
              <a:t>/Suricata</a:t>
            </a:r>
          </a:p>
          <a:p>
            <a:pPr lvl="0"/>
            <a:r>
              <a:rPr lang="en-US" sz="1600" b="1" dirty="0" err="1">
                <a:latin typeface="+mn-lt"/>
              </a:rPr>
              <a:t>sudo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suricata</a:t>
            </a:r>
            <a:r>
              <a:rPr lang="en-US" sz="1600" b="1" dirty="0">
                <a:latin typeface="+mn-lt"/>
              </a:rPr>
              <a:t>-update</a:t>
            </a:r>
            <a:endParaRPr sz="1600" b="1" dirty="0">
              <a:latin typeface="+mn-lt"/>
            </a:endParaRPr>
          </a:p>
        </p:txBody>
      </p:sp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 規則更新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863EDD03-52EE-4755-B739-119550CB2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4" y="942577"/>
            <a:ext cx="6210855" cy="409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8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34"/>
          <p:cNvSpPr txBox="1">
            <a:spLocks noGrp="1"/>
          </p:cNvSpPr>
          <p:nvPr>
            <p:ph type="body" idx="1"/>
          </p:nvPr>
        </p:nvSpPr>
        <p:spPr>
          <a:xfrm>
            <a:off x="6306691" y="951880"/>
            <a:ext cx="2757565" cy="9703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1600" b="1" dirty="0">
                <a:latin typeface="+mn-lt"/>
              </a:rPr>
              <a:t>cd /</a:t>
            </a:r>
            <a:r>
              <a:rPr lang="en-US" altLang="zh-TW" sz="1600" b="1" dirty="0" err="1">
                <a:latin typeface="+mn-lt"/>
              </a:rPr>
              <a:t>etc</a:t>
            </a:r>
            <a:r>
              <a:rPr lang="en-US" altLang="zh-TW" sz="1600" b="1" dirty="0">
                <a:latin typeface="+mn-lt"/>
              </a:rPr>
              <a:t>/Suricata</a:t>
            </a:r>
          </a:p>
          <a:p>
            <a:pPr lvl="0"/>
            <a:r>
              <a:rPr lang="en-US" sz="1600" b="1" dirty="0" err="1">
                <a:latin typeface="+mn-lt"/>
              </a:rPr>
              <a:t>sudo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suricata</a:t>
            </a:r>
            <a:r>
              <a:rPr lang="en-US" sz="1600" b="1" dirty="0">
                <a:latin typeface="+mn-lt"/>
              </a:rPr>
              <a:t>-update</a:t>
            </a:r>
            <a:endParaRPr sz="1600" b="1" dirty="0">
              <a:latin typeface="+mn-lt"/>
            </a:endParaRPr>
          </a:p>
        </p:txBody>
      </p:sp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 規則更新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CE89318A-CDDF-4248-8731-70B2A4D7A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61" y="951881"/>
            <a:ext cx="6177269" cy="408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95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0"/>
          <p:cNvSpPr txBox="1">
            <a:spLocks noGrp="1"/>
          </p:cNvSpPr>
          <p:nvPr>
            <p:ph type="title" idx="15"/>
          </p:nvPr>
        </p:nvSpPr>
        <p:spPr>
          <a:xfrm>
            <a:off x="713225" y="2198800"/>
            <a:ext cx="34164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1"/>
                </a:solidFill>
              </a:rPr>
              <a:t>contents</a:t>
            </a:r>
            <a:endParaRPr sz="4000" b="1" dirty="0">
              <a:solidFill>
                <a:schemeClr val="lt1"/>
              </a:solidFill>
            </a:endParaRPr>
          </a:p>
        </p:txBody>
      </p:sp>
      <p:sp>
        <p:nvSpPr>
          <p:cNvPr id="486" name="Google Shape;486;p70"/>
          <p:cNvSpPr txBox="1">
            <a:spLocks noGrp="1"/>
          </p:cNvSpPr>
          <p:nvPr>
            <p:ph type="title" idx="5"/>
          </p:nvPr>
        </p:nvSpPr>
        <p:spPr>
          <a:xfrm>
            <a:off x="5690650" y="1146668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Guest Additions  </a:t>
            </a:r>
            <a:r>
              <a:rPr lang="zh-TW" altLang="en-US" dirty="0"/>
              <a:t>安裝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87" name="Google Shape;487;p70"/>
          <p:cNvSpPr txBox="1">
            <a:spLocks noGrp="1"/>
          </p:cNvSpPr>
          <p:nvPr>
            <p:ph type="title"/>
          </p:nvPr>
        </p:nvSpPr>
        <p:spPr>
          <a:xfrm>
            <a:off x="5690650" y="2004449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Suricata </a:t>
            </a:r>
            <a:r>
              <a:rPr lang="zh-TW" altLang="en-US" dirty="0"/>
              <a:t>安裝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89" name="Google Shape;489;p70"/>
          <p:cNvSpPr txBox="1">
            <a:spLocks noGrp="1"/>
          </p:cNvSpPr>
          <p:nvPr>
            <p:ph type="title" idx="2"/>
          </p:nvPr>
        </p:nvSpPr>
        <p:spPr>
          <a:xfrm>
            <a:off x="4749126" y="114666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dirty="0"/>
              <a:t>01</a:t>
            </a:r>
            <a:endParaRPr sz="2000" dirty="0"/>
          </a:p>
        </p:txBody>
      </p:sp>
      <p:sp>
        <p:nvSpPr>
          <p:cNvPr id="490" name="Google Shape;490;p70"/>
          <p:cNvSpPr txBox="1">
            <a:spLocks noGrp="1"/>
          </p:cNvSpPr>
          <p:nvPr>
            <p:ph type="title" idx="3"/>
          </p:nvPr>
        </p:nvSpPr>
        <p:spPr>
          <a:xfrm>
            <a:off x="4810771" y="204839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91" name="Google Shape;491;p70"/>
          <p:cNvSpPr txBox="1">
            <a:spLocks noGrp="1"/>
          </p:cNvSpPr>
          <p:nvPr>
            <p:ph type="title" idx="6"/>
          </p:nvPr>
        </p:nvSpPr>
        <p:spPr>
          <a:xfrm>
            <a:off x="5690650" y="2863018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json </a:t>
            </a:r>
            <a:r>
              <a:rPr lang="zh-TW" altLang="en-US" dirty="0"/>
              <a:t>解析工具安裝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93" name="Google Shape;493;p70"/>
          <p:cNvSpPr txBox="1">
            <a:spLocks noGrp="1"/>
          </p:cNvSpPr>
          <p:nvPr>
            <p:ph type="title" idx="4"/>
          </p:nvPr>
        </p:nvSpPr>
        <p:spPr>
          <a:xfrm>
            <a:off x="5690650" y="3713540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Suricata </a:t>
            </a:r>
            <a:r>
              <a:rPr lang="zh-TW" altLang="en-US" dirty="0"/>
              <a:t>規則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95" name="Google Shape;495;p70"/>
          <p:cNvSpPr txBox="1">
            <a:spLocks noGrp="1"/>
          </p:cNvSpPr>
          <p:nvPr>
            <p:ph type="title" idx="7"/>
          </p:nvPr>
        </p:nvSpPr>
        <p:spPr>
          <a:xfrm>
            <a:off x="4810771" y="288041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96" name="Google Shape;496;p70"/>
          <p:cNvSpPr txBox="1">
            <a:spLocks noGrp="1"/>
          </p:cNvSpPr>
          <p:nvPr>
            <p:ph type="title" idx="8"/>
          </p:nvPr>
        </p:nvSpPr>
        <p:spPr>
          <a:xfrm>
            <a:off x="4810771" y="374834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497" name="Google Shape;497;p70"/>
          <p:cNvCxnSpPr/>
          <p:nvPr/>
        </p:nvCxnSpPr>
        <p:spPr>
          <a:xfrm>
            <a:off x="819525" y="310220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34"/>
          <p:cNvSpPr txBox="1">
            <a:spLocks noGrp="1"/>
          </p:cNvSpPr>
          <p:nvPr>
            <p:ph type="body" idx="1"/>
          </p:nvPr>
        </p:nvSpPr>
        <p:spPr>
          <a:xfrm>
            <a:off x="893137" y="4746905"/>
            <a:ext cx="4976037" cy="370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1600" b="1" dirty="0" err="1">
                <a:latin typeface="+mn-lt"/>
              </a:rPr>
              <a:t>sudo</a:t>
            </a:r>
            <a:r>
              <a:rPr lang="en-US" altLang="zh-TW" sz="1600" b="1" dirty="0">
                <a:latin typeface="+mn-lt"/>
              </a:rPr>
              <a:t> </a:t>
            </a:r>
            <a:r>
              <a:rPr lang="en-US" altLang="zh-TW" sz="1600" b="1" dirty="0" err="1">
                <a:latin typeface="+mn-lt"/>
              </a:rPr>
              <a:t>suricata</a:t>
            </a:r>
            <a:r>
              <a:rPr lang="en-US" altLang="zh-TW" sz="1600" b="1" dirty="0">
                <a:latin typeface="+mn-lt"/>
              </a:rPr>
              <a:t>-update</a:t>
            </a:r>
            <a:r>
              <a:rPr lang="zh-TW" altLang="en-US" sz="1600" b="1" dirty="0">
                <a:latin typeface="+mn-lt"/>
              </a:rPr>
              <a:t> </a:t>
            </a:r>
            <a:r>
              <a:rPr lang="en-US" altLang="zh-TW" sz="1600" b="1" dirty="0">
                <a:latin typeface="+mn-lt"/>
              </a:rPr>
              <a:t>update-sources</a:t>
            </a:r>
            <a:endParaRPr sz="1600" b="1" dirty="0">
              <a:latin typeface="+mn-lt"/>
            </a:endParaRPr>
          </a:p>
        </p:txBody>
      </p:sp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 最新規則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4F61ADDE-936F-441E-AD6D-A16DE16E3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207" y="942577"/>
            <a:ext cx="6528022" cy="382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15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34"/>
          <p:cNvSpPr txBox="1">
            <a:spLocks noGrp="1"/>
          </p:cNvSpPr>
          <p:nvPr>
            <p:ph type="body" idx="1"/>
          </p:nvPr>
        </p:nvSpPr>
        <p:spPr>
          <a:xfrm>
            <a:off x="887821" y="4786683"/>
            <a:ext cx="4976037" cy="370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1600" b="1" dirty="0" err="1">
                <a:latin typeface="+mn-lt"/>
              </a:rPr>
              <a:t>sudo</a:t>
            </a:r>
            <a:r>
              <a:rPr lang="en-US" altLang="zh-TW" sz="1600" b="1" dirty="0">
                <a:latin typeface="+mn-lt"/>
              </a:rPr>
              <a:t> </a:t>
            </a:r>
            <a:r>
              <a:rPr lang="en-US" altLang="zh-TW" sz="1600" b="1" dirty="0" err="1">
                <a:latin typeface="+mn-lt"/>
              </a:rPr>
              <a:t>suricata</a:t>
            </a:r>
            <a:r>
              <a:rPr lang="en-US" altLang="zh-TW" sz="1600" b="1" dirty="0">
                <a:latin typeface="+mn-lt"/>
              </a:rPr>
              <a:t>-update list-sources</a:t>
            </a:r>
            <a:endParaRPr sz="1600" b="1" dirty="0">
              <a:latin typeface="+mn-lt"/>
            </a:endParaRPr>
          </a:p>
        </p:txBody>
      </p:sp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 查看規則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1C926080-0BFE-4D74-87D2-6E8F30D61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207" y="888916"/>
            <a:ext cx="6808570" cy="39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52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34"/>
          <p:cNvSpPr txBox="1">
            <a:spLocks noGrp="1"/>
          </p:cNvSpPr>
          <p:nvPr>
            <p:ph type="body" idx="1"/>
          </p:nvPr>
        </p:nvSpPr>
        <p:spPr>
          <a:xfrm>
            <a:off x="995728" y="3074160"/>
            <a:ext cx="4976037" cy="370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1600" b="1" dirty="0" err="1">
                <a:latin typeface="+mn-lt"/>
              </a:rPr>
              <a:t>sudo</a:t>
            </a:r>
            <a:r>
              <a:rPr lang="en-US" altLang="zh-TW" sz="1600" b="1" dirty="0">
                <a:latin typeface="+mn-lt"/>
              </a:rPr>
              <a:t> </a:t>
            </a:r>
            <a:r>
              <a:rPr lang="en-US" altLang="zh-TW" sz="1600" b="1" dirty="0" err="1">
                <a:latin typeface="+mn-lt"/>
              </a:rPr>
              <a:t>suricata</a:t>
            </a:r>
            <a:r>
              <a:rPr lang="en-US" altLang="zh-TW" sz="1600" b="1" dirty="0">
                <a:latin typeface="+mn-lt"/>
              </a:rPr>
              <a:t>-update list-sources</a:t>
            </a:r>
            <a:endParaRPr sz="1600" b="1" dirty="0">
              <a:latin typeface="+mn-lt"/>
            </a:endParaRPr>
          </a:p>
        </p:txBody>
      </p:sp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 新增規則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4EFCFC89-79B3-4726-B7C3-D205B94A10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286"/>
          <a:stretch/>
        </p:blipFill>
        <p:spPr>
          <a:xfrm>
            <a:off x="995728" y="1164585"/>
            <a:ext cx="6754805" cy="164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816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34"/>
          <p:cNvSpPr txBox="1">
            <a:spLocks noGrp="1"/>
          </p:cNvSpPr>
          <p:nvPr>
            <p:ph type="body" idx="1"/>
          </p:nvPr>
        </p:nvSpPr>
        <p:spPr>
          <a:xfrm>
            <a:off x="929203" y="4807948"/>
            <a:ext cx="5287112" cy="370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1600" b="1" dirty="0" err="1">
                <a:latin typeface="+mn-lt"/>
              </a:rPr>
              <a:t>sudo</a:t>
            </a:r>
            <a:r>
              <a:rPr lang="en-US" altLang="zh-TW" sz="1600" b="1" dirty="0">
                <a:latin typeface="+mn-lt"/>
              </a:rPr>
              <a:t> </a:t>
            </a:r>
            <a:r>
              <a:rPr lang="en-US" altLang="zh-TW" sz="1600" b="1" dirty="0" err="1">
                <a:latin typeface="+mn-lt"/>
              </a:rPr>
              <a:t>systemctl</a:t>
            </a:r>
            <a:r>
              <a:rPr lang="en-US" altLang="zh-TW" sz="1600" b="1" dirty="0">
                <a:latin typeface="+mn-lt"/>
              </a:rPr>
              <a:t> restart </a:t>
            </a:r>
            <a:r>
              <a:rPr lang="en-US" altLang="zh-TW" sz="1600" b="1" dirty="0" err="1">
                <a:latin typeface="+mn-lt"/>
              </a:rPr>
              <a:t>suricata.service</a:t>
            </a:r>
            <a:endParaRPr sz="1600" b="1" dirty="0">
              <a:latin typeface="+mn-lt"/>
            </a:endParaRPr>
          </a:p>
        </p:txBody>
      </p:sp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 重新加載規則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12E7C7E3-1852-403E-BF7B-716846A65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207" y="976350"/>
            <a:ext cx="6574653" cy="383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58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34"/>
          <p:cNvSpPr txBox="1">
            <a:spLocks noGrp="1"/>
          </p:cNvSpPr>
          <p:nvPr>
            <p:ph type="body" idx="1"/>
          </p:nvPr>
        </p:nvSpPr>
        <p:spPr>
          <a:xfrm>
            <a:off x="813583" y="3875861"/>
            <a:ext cx="5287112" cy="370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600" b="1" dirty="0">
                <a:latin typeface="+mn-lt"/>
              </a:rPr>
              <a:t>Ip a</a:t>
            </a:r>
            <a:endParaRPr sz="1600" b="1" dirty="0">
              <a:latin typeface="+mn-lt"/>
            </a:endParaRPr>
          </a:p>
        </p:txBody>
      </p:sp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 找網路卡</a:t>
            </a:r>
            <a:r>
              <a:rPr lang="en-US" altLang="zh-TW" dirty="0"/>
              <a:t>&amp;</a:t>
            </a:r>
            <a:r>
              <a:rPr lang="en-US" altLang="zh-TW" dirty="0" err="1"/>
              <a:t>ip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2CA7C7EF-92C2-4BC9-A2F4-D215DDE16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98" y="1019848"/>
            <a:ext cx="7867708" cy="273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731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 改</a:t>
            </a:r>
            <a:r>
              <a:rPr lang="en-US" altLang="zh-TW" dirty="0" err="1"/>
              <a:t>interface&amp;ip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A31BD84B-2F20-4AEF-B577-C6BA0FB04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207" y="942577"/>
            <a:ext cx="6929396" cy="401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476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 改</a:t>
            </a:r>
            <a:r>
              <a:rPr lang="en-US" altLang="zh-TW" dirty="0" err="1"/>
              <a:t>interface&amp;ip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C2F819A9-8304-4B06-91BE-7ACD7AEA2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526" y="942577"/>
            <a:ext cx="6081073" cy="398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96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 改</a:t>
            </a:r>
            <a:r>
              <a:rPr lang="en-US" altLang="zh-TW" dirty="0" err="1"/>
              <a:t>interface&amp;ip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90F3F67B-5CA2-438E-8314-64F969F49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207" y="942577"/>
            <a:ext cx="6296273" cy="405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31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 記錄檔位置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142F8D97-1CA4-47DF-BF3C-3AC25DAD2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424" y="942577"/>
            <a:ext cx="7060109" cy="402594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29AC4EF-A37E-4670-AD5A-B7F96B353E10}"/>
              </a:ext>
            </a:extLst>
          </p:cNvPr>
          <p:cNvSpPr/>
          <p:nvPr/>
        </p:nvSpPr>
        <p:spPr>
          <a:xfrm>
            <a:off x="1382232" y="2631558"/>
            <a:ext cx="2764465" cy="28176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77260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 紀錄檔案頻率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B8203379-7594-41BD-9B76-D5ED1401D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207" y="902831"/>
            <a:ext cx="6920212" cy="406346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29AC4EF-A37E-4670-AD5A-B7F96B353E10}"/>
              </a:ext>
            </a:extLst>
          </p:cNvPr>
          <p:cNvSpPr/>
          <p:nvPr/>
        </p:nvSpPr>
        <p:spPr>
          <a:xfrm>
            <a:off x="1377757" y="902831"/>
            <a:ext cx="5958708" cy="182973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4875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34"/>
          <p:cNvSpPr txBox="1">
            <a:spLocks noGrp="1"/>
          </p:cNvSpPr>
          <p:nvPr>
            <p:ph type="body" idx="1"/>
          </p:nvPr>
        </p:nvSpPr>
        <p:spPr>
          <a:xfrm>
            <a:off x="929201" y="4762635"/>
            <a:ext cx="7635325" cy="383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600" b="1" dirty="0" err="1">
                <a:uFill>
                  <a:noFill/>
                </a:uFill>
                <a:latin typeface="+mn-lt"/>
              </a:rPr>
              <a:t>sudo</a:t>
            </a:r>
            <a:r>
              <a:rPr lang="en-US" sz="1600" b="1" dirty="0">
                <a:uFill>
                  <a:noFill/>
                </a:uFill>
                <a:latin typeface="+mn-lt"/>
              </a:rPr>
              <a:t> apt-get install -y  build-essential </a:t>
            </a:r>
            <a:r>
              <a:rPr lang="en-US" sz="1600" b="1" dirty="0" err="1">
                <a:uFill>
                  <a:noFill/>
                </a:uFill>
                <a:latin typeface="+mn-lt"/>
              </a:rPr>
              <a:t>dkms</a:t>
            </a:r>
            <a:r>
              <a:rPr lang="en-US" sz="1600" b="1" dirty="0">
                <a:uFill>
                  <a:noFill/>
                </a:uFill>
                <a:latin typeface="+mn-lt"/>
              </a:rPr>
              <a:t> </a:t>
            </a:r>
            <a:r>
              <a:rPr lang="en-US" sz="1600" b="1" dirty="0" err="1">
                <a:uFill>
                  <a:noFill/>
                </a:uFill>
                <a:latin typeface="+mn-lt"/>
              </a:rPr>
              <a:t>linux</a:t>
            </a:r>
            <a:r>
              <a:rPr lang="en-US" sz="1600" b="1" dirty="0">
                <a:uFill>
                  <a:noFill/>
                </a:uFill>
                <a:latin typeface="+mn-lt"/>
              </a:rPr>
              <a:t>-headers-$(</a:t>
            </a:r>
            <a:r>
              <a:rPr lang="en-US" sz="1600" b="1" dirty="0" err="1">
                <a:uFill>
                  <a:noFill/>
                </a:uFill>
                <a:latin typeface="+mn-lt"/>
              </a:rPr>
              <a:t>uname</a:t>
            </a:r>
            <a:r>
              <a:rPr lang="en-US" sz="1600" b="1" dirty="0">
                <a:uFill>
                  <a:noFill/>
                </a:uFill>
                <a:latin typeface="+mn-lt"/>
              </a:rPr>
              <a:t> -r)</a:t>
            </a:r>
            <a:endParaRPr sz="1600" b="1" dirty="0">
              <a:latin typeface="+mn-lt"/>
            </a:endParaRPr>
          </a:p>
        </p:txBody>
      </p:sp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Guest Additions  </a:t>
            </a:r>
            <a:r>
              <a:rPr lang="zh-TW" altLang="en-US" dirty="0"/>
              <a:t>安裝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75473" y="795628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圖片 1">
            <a:extLst>
              <a:ext uri="{FF2B5EF4-FFF2-40B4-BE49-F238E27FC236}">
                <a16:creationId xmlns:a16="http://schemas.microsoft.com/office/drawing/2014/main" id="{98DBBCA0-D6F9-4174-B31B-94014C5CF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73" y="915710"/>
            <a:ext cx="6478960" cy="383564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 紀錄檔案名稱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60C93780-51CA-4528-B359-085916A6A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207" y="1017827"/>
            <a:ext cx="6803253" cy="402230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29AC4EF-A37E-4670-AD5A-B7F96B353E10}"/>
              </a:ext>
            </a:extLst>
          </p:cNvPr>
          <p:cNvSpPr/>
          <p:nvPr/>
        </p:nvSpPr>
        <p:spPr>
          <a:xfrm>
            <a:off x="1377757" y="1017827"/>
            <a:ext cx="5070890" cy="119906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334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 重新啟用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D86B1993-7976-4615-A12C-285DCBC77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206" y="896566"/>
            <a:ext cx="5947333" cy="3891465"/>
          </a:xfrm>
          <a:prstGeom prst="rect">
            <a:avLst/>
          </a:prstGeom>
        </p:spPr>
      </p:pic>
      <p:sp>
        <p:nvSpPr>
          <p:cNvPr id="9" name="Google Shape;2006;p134">
            <a:extLst>
              <a:ext uri="{FF2B5EF4-FFF2-40B4-BE49-F238E27FC236}">
                <a16:creationId xmlns:a16="http://schemas.microsoft.com/office/drawing/2014/main" id="{41974645-97BB-4AA1-811C-6252EE831F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73454" y="4753475"/>
            <a:ext cx="5287112" cy="370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1600" b="1" dirty="0" err="1">
                <a:latin typeface="+mn-lt"/>
              </a:rPr>
              <a:t>sudo</a:t>
            </a:r>
            <a:r>
              <a:rPr lang="en-US" altLang="zh-TW" sz="1600" b="1" dirty="0">
                <a:latin typeface="+mn-lt"/>
              </a:rPr>
              <a:t> </a:t>
            </a:r>
            <a:r>
              <a:rPr lang="en-US" altLang="zh-TW" sz="1600" b="1" dirty="0" err="1">
                <a:latin typeface="+mn-lt"/>
              </a:rPr>
              <a:t>systemctl</a:t>
            </a:r>
            <a:r>
              <a:rPr lang="en-US" altLang="zh-TW" sz="1600" b="1" dirty="0">
                <a:latin typeface="+mn-lt"/>
              </a:rPr>
              <a:t> restart </a:t>
            </a:r>
            <a:r>
              <a:rPr lang="en-US" altLang="zh-TW" sz="1600" b="1" dirty="0" err="1">
                <a:latin typeface="+mn-lt"/>
              </a:rPr>
              <a:t>suricata.service</a:t>
            </a:r>
            <a:endParaRPr sz="1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71574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 新增規則</a:t>
            </a:r>
            <a:br>
              <a:rPr lang="en-US" altLang="zh-TW" dirty="0"/>
            </a:b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2006;p134">
            <a:extLst>
              <a:ext uri="{FF2B5EF4-FFF2-40B4-BE49-F238E27FC236}">
                <a16:creationId xmlns:a16="http://schemas.microsoft.com/office/drawing/2014/main" id="{41974645-97BB-4AA1-811C-6252EE831F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6735" y="2677868"/>
            <a:ext cx="5287112" cy="7897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1600" b="1" dirty="0">
                <a:latin typeface="+mn-lt"/>
              </a:rPr>
              <a:t>Cd /var/lib/Suricata/rules</a:t>
            </a:r>
          </a:p>
          <a:p>
            <a:pPr lvl="0"/>
            <a:r>
              <a:rPr lang="en-US" altLang="zh-TW" sz="1600" b="1" dirty="0" err="1">
                <a:latin typeface="+mn-lt"/>
              </a:rPr>
              <a:t>sudo</a:t>
            </a:r>
            <a:r>
              <a:rPr lang="en-US" altLang="zh-TW" sz="1600" b="1" dirty="0">
                <a:latin typeface="+mn-lt"/>
              </a:rPr>
              <a:t> </a:t>
            </a:r>
            <a:r>
              <a:rPr lang="en-US" altLang="zh-TW" sz="1600" b="1" dirty="0" err="1">
                <a:latin typeface="+mn-lt"/>
              </a:rPr>
              <a:t>nano</a:t>
            </a:r>
            <a:r>
              <a:rPr lang="en-US" altLang="zh-TW" sz="1600" b="1" dirty="0">
                <a:latin typeface="+mn-lt"/>
              </a:rPr>
              <a:t> rule-410580028.rules</a:t>
            </a:r>
            <a:endParaRPr sz="1600" b="1" dirty="0">
              <a:latin typeface="+mn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E84647E-D341-4C50-B887-D51AEC7BDD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419" r="982"/>
          <a:stretch/>
        </p:blipFill>
        <p:spPr>
          <a:xfrm>
            <a:off x="601213" y="1490835"/>
            <a:ext cx="8038889" cy="78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39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 新增規則</a:t>
            </a:r>
            <a:br>
              <a:rPr lang="en-US" altLang="zh-TW" dirty="0"/>
            </a:b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2006;p134">
            <a:extLst>
              <a:ext uri="{FF2B5EF4-FFF2-40B4-BE49-F238E27FC236}">
                <a16:creationId xmlns:a16="http://schemas.microsoft.com/office/drawing/2014/main" id="{41974645-97BB-4AA1-811C-6252EE831F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8012" y="4786077"/>
            <a:ext cx="7693367" cy="3470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1600" b="1" dirty="0">
                <a:latin typeface="+mn-lt"/>
              </a:rPr>
              <a:t>alert http any </a:t>
            </a:r>
            <a:r>
              <a:rPr lang="en-US" altLang="zh-TW" sz="1600" b="1" dirty="0" err="1">
                <a:latin typeface="+mn-lt"/>
              </a:rPr>
              <a:t>any</a:t>
            </a:r>
            <a:r>
              <a:rPr lang="en-US" altLang="zh-TW" sz="1600" b="1" dirty="0">
                <a:latin typeface="+mn-lt"/>
              </a:rPr>
              <a:t> -&gt;</a:t>
            </a:r>
            <a:r>
              <a:rPr lang="zh-TW" altLang="en-US" sz="1600" b="1" dirty="0">
                <a:latin typeface="+mn-lt"/>
              </a:rPr>
              <a:t> </a:t>
            </a:r>
            <a:r>
              <a:rPr lang="en-US" altLang="zh-TW" sz="1600" b="1" dirty="0">
                <a:latin typeface="+mn-lt"/>
              </a:rPr>
              <a:t>any 80 (content: “test”;</a:t>
            </a:r>
            <a:r>
              <a:rPr lang="en-US" altLang="zh-TW" sz="1600" b="1" dirty="0" err="1">
                <a:latin typeface="+mn-lt"/>
              </a:rPr>
              <a:t>sid</a:t>
            </a:r>
            <a:r>
              <a:rPr lang="en-US" altLang="zh-TW" sz="1600" b="1" dirty="0">
                <a:latin typeface="+mn-lt"/>
              </a:rPr>
              <a:t>: 12345678; rev:1;)</a:t>
            </a:r>
            <a:endParaRPr sz="1600" b="1" dirty="0">
              <a:latin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368CE99-321F-46C1-8879-AC0E5D416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13" y="869594"/>
            <a:ext cx="6173444" cy="394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132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 新增規則</a:t>
            </a:r>
            <a:br>
              <a:rPr lang="en-US" altLang="zh-TW" dirty="0"/>
            </a:b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2006;p134">
            <a:extLst>
              <a:ext uri="{FF2B5EF4-FFF2-40B4-BE49-F238E27FC236}">
                <a16:creationId xmlns:a16="http://schemas.microsoft.com/office/drawing/2014/main" id="{41974645-97BB-4AA1-811C-6252EE831F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64484" y="2571750"/>
            <a:ext cx="7693367" cy="8279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1600" b="1" dirty="0">
                <a:latin typeface="+mn-lt"/>
              </a:rPr>
              <a:t>cd /</a:t>
            </a:r>
            <a:r>
              <a:rPr lang="en-US" altLang="zh-TW" sz="1600" b="1" dirty="0" err="1">
                <a:latin typeface="+mn-lt"/>
              </a:rPr>
              <a:t>etc</a:t>
            </a:r>
            <a:r>
              <a:rPr lang="en-US" altLang="zh-TW" sz="1600" b="1" dirty="0">
                <a:latin typeface="+mn-lt"/>
              </a:rPr>
              <a:t>/</a:t>
            </a:r>
            <a:r>
              <a:rPr lang="en-US" altLang="zh-TW" sz="1600" b="1" dirty="0" err="1">
                <a:latin typeface="+mn-lt"/>
              </a:rPr>
              <a:t>suricata</a:t>
            </a:r>
            <a:r>
              <a:rPr lang="en-US" altLang="zh-TW" sz="1600" b="1" dirty="0">
                <a:latin typeface="+mn-lt"/>
              </a:rPr>
              <a:t>/</a:t>
            </a:r>
          </a:p>
          <a:p>
            <a:pPr lvl="0"/>
            <a:r>
              <a:rPr lang="en-US" altLang="zh-TW" sz="1600" b="1" dirty="0" err="1">
                <a:latin typeface="+mn-lt"/>
              </a:rPr>
              <a:t>sudo</a:t>
            </a:r>
            <a:r>
              <a:rPr lang="en-US" altLang="zh-TW" sz="1600" b="1" dirty="0">
                <a:latin typeface="+mn-lt"/>
              </a:rPr>
              <a:t> </a:t>
            </a:r>
            <a:r>
              <a:rPr lang="en-US" altLang="zh-TW" sz="1600" b="1" dirty="0" err="1">
                <a:latin typeface="+mn-lt"/>
              </a:rPr>
              <a:t>nano</a:t>
            </a:r>
            <a:r>
              <a:rPr lang="en-US" altLang="zh-TW" sz="1600" b="1" dirty="0">
                <a:latin typeface="+mn-lt"/>
              </a:rPr>
              <a:t> </a:t>
            </a:r>
            <a:r>
              <a:rPr lang="en-US" altLang="zh-TW" sz="1600" b="1" dirty="0" err="1">
                <a:latin typeface="+mn-lt"/>
              </a:rPr>
              <a:t>suricata.yaml</a:t>
            </a:r>
            <a:endParaRPr sz="1600" b="1" dirty="0">
              <a:latin typeface="+mn-lt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C1B208D-D125-45E7-BC2D-0AD0025F5D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" t="72614" r="2466" b="14431"/>
          <a:stretch/>
        </p:blipFill>
        <p:spPr>
          <a:xfrm>
            <a:off x="664484" y="1584254"/>
            <a:ext cx="7513100" cy="48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3014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 規則更改路徑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2006;p134">
            <a:extLst>
              <a:ext uri="{FF2B5EF4-FFF2-40B4-BE49-F238E27FC236}">
                <a16:creationId xmlns:a16="http://schemas.microsoft.com/office/drawing/2014/main" id="{41974645-97BB-4AA1-811C-6252EE831F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6189" y="4794800"/>
            <a:ext cx="7693367" cy="413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1600" b="1" dirty="0">
                <a:latin typeface="+mn-lt"/>
              </a:rPr>
              <a:t>/var/lib/Suricata/rules/rule/410580028.rules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6781678-75B4-4D1D-85CF-9FCE76A4A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207" y="886193"/>
            <a:ext cx="6541821" cy="385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320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 重新載入規則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2006;p134">
            <a:extLst>
              <a:ext uri="{FF2B5EF4-FFF2-40B4-BE49-F238E27FC236}">
                <a16:creationId xmlns:a16="http://schemas.microsoft.com/office/drawing/2014/main" id="{41974645-97BB-4AA1-811C-6252EE831F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5316" y="2545873"/>
            <a:ext cx="7693367" cy="413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1600" b="1" dirty="0" err="1">
                <a:latin typeface="+mn-lt"/>
              </a:rPr>
              <a:t>sudo</a:t>
            </a:r>
            <a:r>
              <a:rPr lang="en-US" altLang="zh-TW" sz="1600" b="1" dirty="0">
                <a:latin typeface="+mn-lt"/>
              </a:rPr>
              <a:t> </a:t>
            </a:r>
            <a:r>
              <a:rPr lang="en-US" altLang="zh-TW" sz="1600" b="1" dirty="0" err="1">
                <a:latin typeface="+mn-lt"/>
              </a:rPr>
              <a:t>suricatasc</a:t>
            </a:r>
            <a:r>
              <a:rPr lang="en-US" altLang="zh-TW" sz="1600" b="1" dirty="0">
                <a:latin typeface="+mn-lt"/>
              </a:rPr>
              <a:t> -c reload-rules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F152952-0D42-420A-B335-45F73579CB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070" r="1885" b="-1458"/>
          <a:stretch/>
        </p:blipFill>
        <p:spPr>
          <a:xfrm>
            <a:off x="777713" y="1977655"/>
            <a:ext cx="7588574" cy="41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6945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 測試規則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2006;p134">
            <a:extLst>
              <a:ext uri="{FF2B5EF4-FFF2-40B4-BE49-F238E27FC236}">
                <a16:creationId xmlns:a16="http://schemas.microsoft.com/office/drawing/2014/main" id="{41974645-97BB-4AA1-811C-6252EE831F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5316" y="4752964"/>
            <a:ext cx="7693367" cy="413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1600" b="1" dirty="0">
                <a:latin typeface="+mn-lt"/>
              </a:rPr>
              <a:t>tail -f /var/log/</a:t>
            </a:r>
            <a:r>
              <a:rPr lang="en-US" altLang="zh-TW" sz="1600" b="1" dirty="0" err="1">
                <a:latin typeface="+mn-lt"/>
              </a:rPr>
              <a:t>suricata</a:t>
            </a:r>
            <a:r>
              <a:rPr lang="en-US" altLang="zh-TW" sz="1600" b="1" dirty="0">
                <a:latin typeface="+mn-lt"/>
              </a:rPr>
              <a:t>/</a:t>
            </a:r>
            <a:r>
              <a:rPr lang="en-US" altLang="zh-TW" sz="1600" b="1" dirty="0" err="1">
                <a:latin typeface="+mn-lt"/>
              </a:rPr>
              <a:t>eve.json</a:t>
            </a:r>
            <a:r>
              <a:rPr lang="en-US" altLang="zh-TW" sz="1600" b="1" dirty="0">
                <a:latin typeface="+mn-lt"/>
              </a:rPr>
              <a:t> | </a:t>
            </a:r>
            <a:r>
              <a:rPr lang="en-US" altLang="zh-TW" sz="1600" b="1" dirty="0" err="1">
                <a:latin typeface="+mn-lt"/>
              </a:rPr>
              <a:t>jq</a:t>
            </a:r>
            <a:r>
              <a:rPr lang="en-US" altLang="zh-TW" sz="1600" b="1" dirty="0">
                <a:latin typeface="+mn-lt"/>
              </a:rPr>
              <a:t> "."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D1BEF19-25C9-44D2-9C1E-C4CB5C1BF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207" y="942577"/>
            <a:ext cx="6500226" cy="382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3128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 </a:t>
            </a:r>
            <a:r>
              <a:rPr lang="en-US" altLang="zh-TW" dirty="0"/>
              <a:t>curl</a:t>
            </a:r>
            <a:r>
              <a:rPr lang="zh-TW" altLang="en-US" dirty="0"/>
              <a:t>測試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2006;p134">
            <a:extLst>
              <a:ext uri="{FF2B5EF4-FFF2-40B4-BE49-F238E27FC236}">
                <a16:creationId xmlns:a16="http://schemas.microsoft.com/office/drawing/2014/main" id="{41974645-97BB-4AA1-811C-6252EE831F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4199" y="1233587"/>
            <a:ext cx="2764465" cy="413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1600" b="1" dirty="0" err="1">
                <a:latin typeface="+mn-lt"/>
              </a:rPr>
              <a:t>sudo</a:t>
            </a:r>
            <a:r>
              <a:rPr lang="en-US" altLang="zh-TW" sz="1600" b="1" dirty="0">
                <a:latin typeface="+mn-lt"/>
              </a:rPr>
              <a:t> apt install curl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8A33EF7-2A38-4278-8AF3-FDEC6F72C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36" y="942578"/>
            <a:ext cx="6199783" cy="406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140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 </a:t>
            </a:r>
            <a:r>
              <a:rPr lang="en-US" altLang="zh-TW" dirty="0"/>
              <a:t>curl</a:t>
            </a:r>
            <a:r>
              <a:rPr lang="zh-TW" altLang="en-US" dirty="0"/>
              <a:t>測試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2006;p134">
            <a:extLst>
              <a:ext uri="{FF2B5EF4-FFF2-40B4-BE49-F238E27FC236}">
                <a16:creationId xmlns:a16="http://schemas.microsoft.com/office/drawing/2014/main" id="{41974645-97BB-4AA1-811C-6252EE831F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2739" y="4726156"/>
            <a:ext cx="4114443" cy="413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1600" b="1" dirty="0">
                <a:latin typeface="+mn-lt"/>
              </a:rPr>
              <a:t>curl http://www.google.com.tw:80/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C5BB70D-114D-4529-BBCB-D7E8E857A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207" y="942577"/>
            <a:ext cx="5686835" cy="378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70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8"/>
          <p:cNvSpPr txBox="1">
            <a:spLocks noGrp="1"/>
          </p:cNvSpPr>
          <p:nvPr>
            <p:ph type="title"/>
          </p:nvPr>
        </p:nvSpPr>
        <p:spPr>
          <a:xfrm>
            <a:off x="82906" y="196679"/>
            <a:ext cx="6930748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Guest Additions </a:t>
            </a:r>
            <a:r>
              <a:rPr lang="zh-TW" altLang="en-US" dirty="0"/>
              <a:t> 安裝</a:t>
            </a:r>
            <a:endParaRPr b="1" dirty="0">
              <a:solidFill>
                <a:schemeClr val="dk1"/>
              </a:solidFill>
            </a:endParaRPr>
          </a:p>
        </p:txBody>
      </p:sp>
      <p:cxnSp>
        <p:nvCxnSpPr>
          <p:cNvPr id="472" name="Google Shape;472;p68"/>
          <p:cNvCxnSpPr/>
          <p:nvPr/>
        </p:nvCxnSpPr>
        <p:spPr>
          <a:xfrm>
            <a:off x="218492" y="873278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D9639CEA-4140-40C9-AC72-1473A29EB56D}"/>
              </a:ext>
            </a:extLst>
          </p:cNvPr>
          <p:cNvSpPr txBox="1"/>
          <p:nvPr/>
        </p:nvSpPr>
        <p:spPr>
          <a:xfrm>
            <a:off x="5527497" y="1968452"/>
            <a:ext cx="3837398" cy="1668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TW" sz="1800" dirty="0"/>
              <a:t>cd /</a:t>
            </a:r>
            <a:r>
              <a:rPr lang="en-US" altLang="zh-TW" sz="1800" dirty="0" err="1"/>
              <a:t>mnt</a:t>
            </a:r>
            <a:endParaRPr lang="en-US" altLang="zh-TW" sz="18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TW" sz="1800" dirty="0" err="1"/>
              <a:t>sudo</a:t>
            </a:r>
            <a:r>
              <a:rPr lang="en-US" altLang="zh-TW" sz="1800" dirty="0"/>
              <a:t> ./</a:t>
            </a:r>
            <a:r>
              <a:rPr lang="en-US" altLang="zh-TW" sz="1800" dirty="0" err="1"/>
              <a:t>VBoxLinuxAdditions.run</a:t>
            </a:r>
            <a:endParaRPr lang="en-US" altLang="zh-TW" sz="18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800" dirty="0"/>
              <a:t>重新啟動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03036CC-D834-4E46-B7D6-9AFF795F1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06" y="1175206"/>
            <a:ext cx="5336291" cy="363823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 </a:t>
            </a:r>
            <a:r>
              <a:rPr lang="en-US" altLang="zh-TW" dirty="0"/>
              <a:t>curl</a:t>
            </a:r>
            <a:r>
              <a:rPr lang="zh-TW" altLang="en-US" dirty="0"/>
              <a:t>測試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2006;p134">
            <a:extLst>
              <a:ext uri="{FF2B5EF4-FFF2-40B4-BE49-F238E27FC236}">
                <a16:creationId xmlns:a16="http://schemas.microsoft.com/office/drawing/2014/main" id="{41974645-97BB-4AA1-811C-6252EE831F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2738" y="4726156"/>
            <a:ext cx="6190187" cy="413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1600" b="1" dirty="0" err="1">
                <a:latin typeface="+mn-lt"/>
              </a:rPr>
              <a:t>sudo</a:t>
            </a:r>
            <a:r>
              <a:rPr lang="en-US" altLang="zh-TW" sz="1600" b="1" dirty="0">
                <a:latin typeface="+mn-lt"/>
              </a:rPr>
              <a:t> cat /var/log/</a:t>
            </a:r>
            <a:r>
              <a:rPr lang="en-US" altLang="zh-TW" sz="1600" b="1" dirty="0" err="1">
                <a:latin typeface="+mn-lt"/>
              </a:rPr>
              <a:t>suricata</a:t>
            </a:r>
            <a:r>
              <a:rPr lang="en-US" altLang="zh-TW" sz="1600" b="1" dirty="0">
                <a:latin typeface="+mn-lt"/>
              </a:rPr>
              <a:t>/</a:t>
            </a:r>
            <a:r>
              <a:rPr lang="en-US" altLang="zh-TW" sz="1600" b="1" dirty="0" err="1">
                <a:latin typeface="+mn-lt"/>
              </a:rPr>
              <a:t>eve.json</a:t>
            </a:r>
            <a:r>
              <a:rPr lang="zh-TW" altLang="en-US" sz="1600" b="1" dirty="0">
                <a:latin typeface="+mn-lt"/>
              </a:rPr>
              <a:t> </a:t>
            </a:r>
            <a:r>
              <a:rPr lang="en-US" altLang="zh-TW" sz="1600" b="1" dirty="0">
                <a:latin typeface="+mn-lt"/>
              </a:rPr>
              <a:t>| grep “google”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6E43D74-14A5-40AC-9413-3F99511BC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603" y="867116"/>
            <a:ext cx="5745040" cy="391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0993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126"/>
          <p:cNvSpPr txBox="1">
            <a:spLocks noGrp="1"/>
          </p:cNvSpPr>
          <p:nvPr>
            <p:ph type="title"/>
          </p:nvPr>
        </p:nvSpPr>
        <p:spPr>
          <a:xfrm>
            <a:off x="564394" y="1877563"/>
            <a:ext cx="7717500" cy="12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FEE11E3-7EC1-4F3A-A54A-A25B24C1A520}"/>
              </a:ext>
            </a:extLst>
          </p:cNvPr>
          <p:cNvSpPr/>
          <p:nvPr/>
        </p:nvSpPr>
        <p:spPr>
          <a:xfrm>
            <a:off x="2610293" y="3391786"/>
            <a:ext cx="3864935" cy="5156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384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34"/>
          <p:cNvSpPr txBox="1">
            <a:spLocks noGrp="1"/>
          </p:cNvSpPr>
          <p:nvPr>
            <p:ph type="body" idx="1"/>
          </p:nvPr>
        </p:nvSpPr>
        <p:spPr>
          <a:xfrm>
            <a:off x="929202" y="3729276"/>
            <a:ext cx="6792620" cy="383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600" b="1" dirty="0"/>
              <a:t> </a:t>
            </a:r>
            <a:r>
              <a:rPr lang="en-US" sz="1600" b="1" dirty="0" err="1">
                <a:latin typeface="+mn-lt"/>
              </a:rPr>
              <a:t>sudo</a:t>
            </a:r>
            <a:r>
              <a:rPr lang="en-US" sz="1600" b="1" dirty="0">
                <a:latin typeface="+mn-lt"/>
              </a:rPr>
              <a:t> apt install software-properties-common</a:t>
            </a:r>
            <a:endParaRPr sz="1600" b="1" dirty="0">
              <a:latin typeface="+mn-lt"/>
            </a:endParaRPr>
          </a:p>
        </p:txBody>
      </p:sp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 安裝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CC376879-9B1E-4F04-B684-E3D4A8349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115" y="1091828"/>
            <a:ext cx="7621074" cy="225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65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34"/>
          <p:cNvSpPr txBox="1">
            <a:spLocks noGrp="1"/>
          </p:cNvSpPr>
          <p:nvPr>
            <p:ph type="body" idx="1"/>
          </p:nvPr>
        </p:nvSpPr>
        <p:spPr>
          <a:xfrm>
            <a:off x="929202" y="4746246"/>
            <a:ext cx="6792620" cy="383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600" b="1" dirty="0"/>
              <a:t> </a:t>
            </a:r>
            <a:r>
              <a:rPr lang="en-US" sz="1600" b="1" dirty="0" err="1">
                <a:latin typeface="+mn-lt"/>
              </a:rPr>
              <a:t>sudo</a:t>
            </a:r>
            <a:r>
              <a:rPr lang="en-US" sz="1600" b="1" dirty="0">
                <a:latin typeface="+mn-lt"/>
              </a:rPr>
              <a:t> add-apt-repository </a:t>
            </a:r>
            <a:r>
              <a:rPr lang="en-US" sz="1600" b="1" dirty="0" err="1">
                <a:latin typeface="+mn-lt"/>
              </a:rPr>
              <a:t>ppa:oisf</a:t>
            </a:r>
            <a:r>
              <a:rPr lang="en-US" sz="1600" b="1" dirty="0">
                <a:latin typeface="+mn-lt"/>
              </a:rPr>
              <a:t>/</a:t>
            </a:r>
            <a:r>
              <a:rPr lang="en-US" sz="1600" b="1" dirty="0" err="1">
                <a:latin typeface="+mn-lt"/>
              </a:rPr>
              <a:t>suricata</a:t>
            </a:r>
            <a:r>
              <a:rPr lang="en-US" sz="1600" b="1" dirty="0">
                <a:latin typeface="+mn-lt"/>
              </a:rPr>
              <a:t>-stable</a:t>
            </a:r>
            <a:endParaRPr sz="1600" b="1" dirty="0">
              <a:latin typeface="+mn-lt"/>
            </a:endParaRPr>
          </a:p>
        </p:txBody>
      </p:sp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 安裝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BC738A14-B5C9-477A-8371-B007760A0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207" y="980486"/>
            <a:ext cx="5750630" cy="37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103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34"/>
          <p:cNvSpPr txBox="1">
            <a:spLocks noGrp="1"/>
          </p:cNvSpPr>
          <p:nvPr>
            <p:ph type="body" idx="1"/>
          </p:nvPr>
        </p:nvSpPr>
        <p:spPr>
          <a:xfrm>
            <a:off x="929202" y="4746246"/>
            <a:ext cx="6792620" cy="383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600" b="1" dirty="0"/>
              <a:t> </a:t>
            </a:r>
            <a:r>
              <a:rPr lang="en-US" sz="1600" b="1" dirty="0" err="1">
                <a:latin typeface="+mn-lt"/>
              </a:rPr>
              <a:t>sudo</a:t>
            </a:r>
            <a:r>
              <a:rPr lang="en-US" sz="1600" b="1" dirty="0">
                <a:latin typeface="+mn-lt"/>
              </a:rPr>
              <a:t> add-apt-repository </a:t>
            </a:r>
            <a:r>
              <a:rPr lang="en-US" sz="1600" b="1" dirty="0" err="1">
                <a:latin typeface="+mn-lt"/>
              </a:rPr>
              <a:t>ppa:oisf</a:t>
            </a:r>
            <a:r>
              <a:rPr lang="en-US" sz="1600" b="1" dirty="0">
                <a:latin typeface="+mn-lt"/>
              </a:rPr>
              <a:t>/</a:t>
            </a:r>
            <a:r>
              <a:rPr lang="en-US" sz="1600" b="1" dirty="0" err="1">
                <a:latin typeface="+mn-lt"/>
              </a:rPr>
              <a:t>suricata</a:t>
            </a:r>
            <a:r>
              <a:rPr lang="en-US" sz="1600" b="1" dirty="0">
                <a:latin typeface="+mn-lt"/>
              </a:rPr>
              <a:t>-stable</a:t>
            </a:r>
            <a:endParaRPr sz="1600" b="1" dirty="0">
              <a:latin typeface="+mn-lt"/>
            </a:endParaRPr>
          </a:p>
        </p:txBody>
      </p:sp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 安裝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9D3E42D2-0782-4C69-B586-22C6C85F7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206" y="1020840"/>
            <a:ext cx="5697467" cy="375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153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34"/>
          <p:cNvSpPr txBox="1">
            <a:spLocks noGrp="1"/>
          </p:cNvSpPr>
          <p:nvPr>
            <p:ph type="body" idx="1"/>
          </p:nvPr>
        </p:nvSpPr>
        <p:spPr>
          <a:xfrm>
            <a:off x="6352954" y="1109911"/>
            <a:ext cx="2743200" cy="383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600" b="1" dirty="0" err="1">
                <a:latin typeface="+mn-lt"/>
              </a:rPr>
              <a:t>sudo</a:t>
            </a:r>
            <a:r>
              <a:rPr lang="en-US" sz="1600" b="1" dirty="0">
                <a:latin typeface="+mn-lt"/>
              </a:rPr>
              <a:t> apt update</a:t>
            </a:r>
            <a:endParaRPr sz="1600" b="1" dirty="0">
              <a:latin typeface="+mn-lt"/>
            </a:endParaRPr>
          </a:p>
        </p:txBody>
      </p:sp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 安裝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8681E6D7-BB38-46B3-9A3C-5D1D48ED6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75" y="985609"/>
            <a:ext cx="6181249" cy="405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21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34"/>
          <p:cNvSpPr txBox="1">
            <a:spLocks noGrp="1"/>
          </p:cNvSpPr>
          <p:nvPr>
            <p:ph type="body" idx="1"/>
          </p:nvPr>
        </p:nvSpPr>
        <p:spPr>
          <a:xfrm>
            <a:off x="6117891" y="1237154"/>
            <a:ext cx="3642798" cy="383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1600" b="1" dirty="0" err="1">
                <a:latin typeface="+mn-lt"/>
              </a:rPr>
              <a:t>sudo</a:t>
            </a:r>
            <a:r>
              <a:rPr lang="en-US" altLang="zh-TW" sz="1600" b="1" dirty="0">
                <a:latin typeface="+mn-lt"/>
              </a:rPr>
              <a:t> apt install </a:t>
            </a:r>
            <a:r>
              <a:rPr lang="en-US" altLang="zh-TW" sz="1600" b="1" dirty="0" err="1">
                <a:latin typeface="+mn-lt"/>
              </a:rPr>
              <a:t>suricata</a:t>
            </a:r>
            <a:endParaRPr sz="1600" b="1" dirty="0">
              <a:latin typeface="+mn-lt"/>
            </a:endParaRPr>
          </a:p>
        </p:txBody>
      </p:sp>
      <p:sp>
        <p:nvSpPr>
          <p:cNvPr id="2007" name="Google Shape;2007;p134"/>
          <p:cNvSpPr txBox="1">
            <a:spLocks noGrp="1"/>
          </p:cNvSpPr>
          <p:nvPr>
            <p:ph type="title"/>
          </p:nvPr>
        </p:nvSpPr>
        <p:spPr>
          <a:xfrm>
            <a:off x="929202" y="18387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Suricata</a:t>
            </a:r>
            <a:r>
              <a:rPr lang="zh-TW" altLang="en-US" dirty="0"/>
              <a:t> 安裝</a:t>
            </a:r>
            <a:endParaRPr dirty="0"/>
          </a:p>
        </p:txBody>
      </p:sp>
      <p:cxnSp>
        <p:nvCxnSpPr>
          <p:cNvPr id="2008" name="Google Shape;2008;p134"/>
          <p:cNvCxnSpPr/>
          <p:nvPr/>
        </p:nvCxnSpPr>
        <p:spPr>
          <a:xfrm>
            <a:off x="1054207" y="82752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圖片 5">
            <a:extLst>
              <a:ext uri="{FF2B5EF4-FFF2-40B4-BE49-F238E27FC236}">
                <a16:creationId xmlns:a16="http://schemas.microsoft.com/office/drawing/2014/main" id="{EAFC8E4C-B0A5-45F2-A5F2-4812B6FCA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11" y="1079226"/>
            <a:ext cx="6104372" cy="398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12683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Grayscale Pitch Deck XL by Slidesgo">
  <a:themeElements>
    <a:clrScheme name="Simple Light">
      <a:dk1>
        <a:srgbClr val="383838"/>
      </a:dk1>
      <a:lt1>
        <a:srgbClr val="EEEEEE"/>
      </a:lt1>
      <a:dk2>
        <a:srgbClr val="DBDBDB"/>
      </a:dk2>
      <a:lt2>
        <a:srgbClr val="929292"/>
      </a:lt2>
      <a:accent1>
        <a:srgbClr val="383838"/>
      </a:accent1>
      <a:accent2>
        <a:srgbClr val="383838"/>
      </a:accent2>
      <a:accent3>
        <a:srgbClr val="383838"/>
      </a:accent3>
      <a:accent4>
        <a:srgbClr val="383838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402</Words>
  <Application>Microsoft Office PowerPoint</Application>
  <PresentationFormat>如螢幕大小 (16:9)</PresentationFormat>
  <Paragraphs>88</Paragraphs>
  <Slides>41</Slides>
  <Notes>41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47" baseType="lpstr">
      <vt:lpstr>新細明體</vt:lpstr>
      <vt:lpstr>Arial</vt:lpstr>
      <vt:lpstr>Julius Sans One</vt:lpstr>
      <vt:lpstr>Questrial</vt:lpstr>
      <vt:lpstr>Didact Gothic</vt:lpstr>
      <vt:lpstr>Minimalist Grayscale Pitch Deck XL by Slidesgo</vt:lpstr>
      <vt:lpstr>Suricata安裝</vt:lpstr>
      <vt:lpstr>contents</vt:lpstr>
      <vt:lpstr>Guest Additions  安裝</vt:lpstr>
      <vt:lpstr>Guest Additions  安裝</vt:lpstr>
      <vt:lpstr>Suricata 安裝</vt:lpstr>
      <vt:lpstr>Suricata 安裝</vt:lpstr>
      <vt:lpstr>Suricata 安裝</vt:lpstr>
      <vt:lpstr>Suricata 安裝</vt:lpstr>
      <vt:lpstr>Suricata 安裝</vt:lpstr>
      <vt:lpstr>Suricata 安裝</vt:lpstr>
      <vt:lpstr>json 解析工具安裝</vt:lpstr>
      <vt:lpstr>json 解析工具安裝</vt:lpstr>
      <vt:lpstr>Suricata 安裝結果</vt:lpstr>
      <vt:lpstr>Suricata服務狀態</vt:lpstr>
      <vt:lpstr>Suricata log</vt:lpstr>
      <vt:lpstr>Suricata rules</vt:lpstr>
      <vt:lpstr>Suricata config</vt:lpstr>
      <vt:lpstr>Suricata 規則更新</vt:lpstr>
      <vt:lpstr>Suricata 規則更新</vt:lpstr>
      <vt:lpstr>Suricata 最新規則</vt:lpstr>
      <vt:lpstr>Suricata 查看規則</vt:lpstr>
      <vt:lpstr>Suricata 新增規則</vt:lpstr>
      <vt:lpstr>Suricata 重新加載規則</vt:lpstr>
      <vt:lpstr>Suricata 找網路卡&amp;ip</vt:lpstr>
      <vt:lpstr>Suricata 改interface&amp;ip</vt:lpstr>
      <vt:lpstr>Suricata 改interface&amp;ip</vt:lpstr>
      <vt:lpstr>Suricata 改interface&amp;ip</vt:lpstr>
      <vt:lpstr>Suricata 記錄檔位置</vt:lpstr>
      <vt:lpstr>Suricata 紀錄檔案頻率</vt:lpstr>
      <vt:lpstr>Suricata 紀錄檔案名稱</vt:lpstr>
      <vt:lpstr>Suricata 重新啟用</vt:lpstr>
      <vt:lpstr>Suricata 新增規則 </vt:lpstr>
      <vt:lpstr>Suricata 新增規則 </vt:lpstr>
      <vt:lpstr>Suricata 新增規則 </vt:lpstr>
      <vt:lpstr>Suricata 規則更改路徑</vt:lpstr>
      <vt:lpstr>Suricata 重新載入規則</vt:lpstr>
      <vt:lpstr>Suricata 測試規則</vt:lpstr>
      <vt:lpstr>Suricata curl測試</vt:lpstr>
      <vt:lpstr>Suricata curl測試</vt:lpstr>
      <vt:lpstr>Suricata curl測試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Suricata安裝</dc:title>
  <cp:lastModifiedBy>林韋杉</cp:lastModifiedBy>
  <cp:revision>13</cp:revision>
  <dcterms:modified xsi:type="dcterms:W3CDTF">2023-09-28T05:58:43Z</dcterms:modified>
</cp:coreProperties>
</file>